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70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C9B4-9405-477A-B99A-8B68499E8AD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435E-5F80-4D26-8A5F-E3DF6DD8D6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C9B4-9405-477A-B99A-8B68499E8AD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435E-5F80-4D26-8A5F-E3DF6DD8D6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0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C9B4-9405-477A-B99A-8B68499E8AD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435E-5F80-4D26-8A5F-E3DF6DD8D6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054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C9B4-9405-477A-B99A-8B68499E8AD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435E-5F80-4D26-8A5F-E3DF6DD8D6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0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C9B4-9405-477A-B99A-8B68499E8AD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435E-5F80-4D26-8A5F-E3DF6DD8D6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77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C9B4-9405-477A-B99A-8B68499E8AD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435E-5F80-4D26-8A5F-E3DF6DD8D6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71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C9B4-9405-477A-B99A-8B68499E8AD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435E-5F80-4D26-8A5F-E3DF6DD8D6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564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C9B4-9405-477A-B99A-8B68499E8AD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435E-5F80-4D26-8A5F-E3DF6DD8D6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7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C9B4-9405-477A-B99A-8B68499E8AD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435E-5F80-4D26-8A5F-E3DF6DD8D6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4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C9B4-9405-477A-B99A-8B68499E8AD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435E-5F80-4D26-8A5F-E3DF6DD8D6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2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C9B4-9405-477A-B99A-8B68499E8AD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435E-5F80-4D26-8A5F-E3DF6DD8D6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4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C9B4-9405-477A-B99A-8B68499E8AD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435E-5F80-4D26-8A5F-E3DF6DD8D6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7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C9B4-9405-477A-B99A-8B68499E8AD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435E-5F80-4D26-8A5F-E3DF6DD8D6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C9B4-9405-477A-B99A-8B68499E8AD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435E-5F80-4D26-8A5F-E3DF6DD8D6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6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C9B4-9405-477A-B99A-8B68499E8AD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435E-5F80-4D26-8A5F-E3DF6DD8D6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1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C9B4-9405-477A-B99A-8B68499E8AD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435E-5F80-4D26-8A5F-E3DF6DD8D6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3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C9B4-9405-477A-B99A-8B68499E8AD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43435E-5F80-4D26-8A5F-E3DF6DD8D6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6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4189" y="705853"/>
            <a:ext cx="10234863" cy="3962401"/>
          </a:xfrm>
        </p:spPr>
        <p:txBody>
          <a:bodyPr>
            <a:normAutofit/>
          </a:bodyPr>
          <a:lstStyle/>
          <a:p>
            <a:r>
              <a:rPr lang="ru-RU" dirty="0"/>
              <a:t>Сказка как средство развития  творческих способностей детей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9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9179"/>
            <a:ext cx="10515600" cy="5727784"/>
          </a:xfrm>
        </p:spPr>
        <p:txBody>
          <a:bodyPr>
            <a:normAutofit/>
          </a:bodyPr>
          <a:lstStyle/>
          <a:p>
            <a:r>
              <a:rPr lang="ru-RU" b="1" u="sng" dirty="0"/>
              <a:t>Цель:</a:t>
            </a:r>
            <a:endParaRPr lang="ru-RU" dirty="0"/>
          </a:p>
          <a:p>
            <a:r>
              <a:rPr lang="ru-RU" dirty="0"/>
              <a:t>Развитие творческих  способностей детей средствами театрального искусства. </a:t>
            </a:r>
          </a:p>
          <a:p>
            <a:r>
              <a:rPr lang="ru-RU" b="1" u="sng" dirty="0"/>
              <a:t>Задачи:</a:t>
            </a:r>
            <a:endParaRPr lang="ru-RU" dirty="0"/>
          </a:p>
          <a:p>
            <a:r>
              <a:rPr lang="ru-RU" dirty="0"/>
              <a:t>1. Создать условия для развития творческой активности детей, участвующих      </a:t>
            </a:r>
          </a:p>
          <a:p>
            <a:r>
              <a:rPr lang="ru-RU" dirty="0"/>
              <a:t>    в театральной деятельности.</a:t>
            </a:r>
          </a:p>
          <a:p>
            <a:r>
              <a:rPr lang="ru-RU" dirty="0" smtClean="0"/>
              <a:t>2. Формировать </a:t>
            </a:r>
            <a:r>
              <a:rPr lang="ru-RU" dirty="0"/>
              <a:t>у детей простейшие образно-выразительные умения, учить </a:t>
            </a:r>
          </a:p>
          <a:p>
            <a:r>
              <a:rPr lang="ru-RU" dirty="0"/>
              <a:t>    имитировать характерные движения сказочных животных.</a:t>
            </a:r>
          </a:p>
          <a:p>
            <a:pPr lvl="0"/>
            <a:r>
              <a:rPr lang="ru-RU" dirty="0"/>
              <a:t>Учить выражать эмоции через движения и мимику; учить выразительной интонации.</a:t>
            </a:r>
          </a:p>
          <a:p>
            <a:r>
              <a:rPr lang="ru-RU" dirty="0"/>
              <a:t>4. Активизировать словарь детей, совершенствовать звуковую культуру речи, </a:t>
            </a:r>
          </a:p>
          <a:p>
            <a:r>
              <a:rPr lang="ru-RU" dirty="0"/>
              <a:t>    интонационный строй, диалогическую речь.</a:t>
            </a:r>
          </a:p>
          <a:p>
            <a:r>
              <a:rPr lang="ru-RU" dirty="0"/>
              <a:t>5. Развить у детей интерес к театральной игровой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2575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474" y="365760"/>
            <a:ext cx="10792326" cy="58112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Сказка понятна и близка ребенку, можно отметить огромное влияние сказки на общее психическое развитие ребенка – его мышление, воображение, произвольности поведения, развитие эмоциональной сферы, формирование опыта межличностных отношений. Но особое влияние оказывает сказка на развитие творческих способностей дошкольников.</a:t>
            </a:r>
          </a:p>
          <a:p>
            <a:r>
              <a:rPr lang="ru-RU" dirty="0"/>
              <a:t> Творческие способности – это индивидуальные особенности качества человека, которые определяют успешность выполнения им творческой деятельности различного рода</a:t>
            </a:r>
            <a:r>
              <a:rPr lang="ru-RU" dirty="0" smtClean="0"/>
              <a:t>. </a:t>
            </a:r>
            <a:endParaRPr lang="ru-RU" dirty="0"/>
          </a:p>
          <a:p>
            <a:r>
              <a:rPr lang="ru-RU" dirty="0"/>
              <a:t> Проживая вместе с персонажами любимой сказки различные ситуации, малыши получают маленькие крупицы мудрости, терпения, доброты, творческой мысли, которые станут основой их взрослой жизни, надёжными спутниками. Таким образом, каждый ребёнок проявляет себя в какой-нибудь роли, развивает уверенность в своих силах, а это открывает дорогу к творчеству. Побуждение к импровизации подталкивает детей к творческим поискам: </a:t>
            </a:r>
          </a:p>
          <a:p>
            <a:r>
              <a:rPr lang="ru-RU" dirty="0"/>
              <a:t>Дети всегда с удовольствием играют роли: надевают костюмы и действуют, но для многих детей это серьёзное испытание, им легче говорить от лица сказочного </a:t>
            </a:r>
            <a:r>
              <a:rPr lang="ru-RU" dirty="0" smtClean="0"/>
              <a:t>героя</a:t>
            </a:r>
            <a:r>
              <a:rPr lang="ru-RU" dirty="0"/>
              <a:t> </a:t>
            </a:r>
          </a:p>
          <a:p>
            <a:pPr fontAlgn="base"/>
            <a:r>
              <a:rPr lang="ru-RU" dirty="0"/>
              <a:t>Сказка - это удивительное по силе психологического воздействия средство работы с внутренним миром ребенка, мощный инструмент развития,  она в определенной степени удовлетворяет три естественные психологические потребности </a:t>
            </a:r>
            <a:r>
              <a:rPr lang="ru-RU" dirty="0" smtClean="0"/>
              <a:t>ребенка:</a:t>
            </a:r>
            <a:endParaRPr lang="ru-RU" dirty="0"/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/>
              <a:t>Потребность в автономности (независимости). В каждой сказке герой действует самостоятельно, полагаясь на свои силы.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/>
              <a:t>Потребность в компетентности (силе, всемогуществе). Герой оказывается способным преодолеть самые невероятные препятствия, оказывается победителем, достигает успеха.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/>
              <a:t>Потребность в активности. Герой всегда находится в действии.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73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073" y="494129"/>
            <a:ext cx="10515600" cy="4446840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/>
              <a:t>Ожидаемый результат: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1.  Инсценировки :</a:t>
            </a:r>
          </a:p>
          <a:p>
            <a:r>
              <a:rPr lang="ru-RU" dirty="0"/>
              <a:t>  Новогодний   утренник - « Как гномик нашел елочку»),</a:t>
            </a:r>
          </a:p>
          <a:p>
            <a:r>
              <a:rPr lang="ru-RU" dirty="0"/>
              <a:t>  Праздник 8 марта   - сказка « Красная шапочка»</a:t>
            </a:r>
          </a:p>
          <a:p>
            <a:r>
              <a:rPr lang="ru-RU" dirty="0"/>
              <a:t> Праздник « Встреча весны»- « Как сорока разбудила зверей»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2.Драматизация сказки «Рукавичка» на новый лад.</a:t>
            </a:r>
          </a:p>
        </p:txBody>
      </p:sp>
    </p:spTree>
    <p:extLst>
      <p:ext uri="{BB962C8B-B14F-4D97-AF65-F5344CB8AC3E}">
        <p14:creationId xmlns:p14="http://schemas.microsoft.com/office/powerpoint/2010/main" val="36986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84" y="0"/>
            <a:ext cx="6402915" cy="480218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33798"/>
            <a:ext cx="6109855" cy="4582391"/>
          </a:xfrm>
        </p:spPr>
      </p:pic>
    </p:spTree>
    <p:extLst>
      <p:ext uri="{BB962C8B-B14F-4D97-AF65-F5344CB8AC3E}">
        <p14:creationId xmlns:p14="http://schemas.microsoft.com/office/powerpoint/2010/main" val="4085992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14305" cy="2815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0"/>
            <a:ext cx="6982107" cy="5394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65265"/>
            <a:ext cx="5390148" cy="40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79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32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457" y="258813"/>
            <a:ext cx="4422533" cy="3316900"/>
          </a:xfrm>
        </p:spPr>
      </p:pic>
      <p:pic>
        <p:nvPicPr>
          <p:cNvPr id="5" name="Рисунок 4" descr="DSC03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629100" y="736980"/>
            <a:ext cx="4817660" cy="3828197"/>
          </a:xfrm>
          <a:prstGeom prst="rect">
            <a:avLst/>
          </a:prstGeom>
        </p:spPr>
      </p:pic>
      <p:pic>
        <p:nvPicPr>
          <p:cNvPr id="6" name="Рисунок 5" descr="DSC032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35271" y="2825086"/>
            <a:ext cx="4408227" cy="32925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4512" y="2197289"/>
            <a:ext cx="687166" cy="61414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b="25464"/>
          <a:stretch/>
        </p:blipFill>
        <p:spPr bwMode="auto">
          <a:xfrm>
            <a:off x="6127845" y="1313371"/>
            <a:ext cx="3643952" cy="486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6" y="1922108"/>
            <a:ext cx="42005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18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934" y="665164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Список используемой литературы</a:t>
            </a:r>
            <a:endParaRPr lang="ru-RU" dirty="0"/>
          </a:p>
          <a:p>
            <a:pPr lvl="0"/>
            <a:r>
              <a:rPr lang="ru-RU" dirty="0"/>
              <a:t>Л.В. Артемова «Театрализованные игры дошкольников», Москва, «</a:t>
            </a:r>
            <a:r>
              <a:rPr lang="ru-RU" dirty="0" err="1"/>
              <a:t>Посвещение</a:t>
            </a:r>
            <a:r>
              <a:rPr lang="ru-RU" dirty="0"/>
              <a:t>», 1991г.</a:t>
            </a:r>
          </a:p>
          <a:p>
            <a:pPr lvl="0"/>
            <a:r>
              <a:rPr lang="ru-RU" dirty="0"/>
              <a:t>Т.Н. </a:t>
            </a:r>
            <a:r>
              <a:rPr lang="ru-RU" dirty="0" err="1"/>
              <a:t>Караманенко</a:t>
            </a:r>
            <a:r>
              <a:rPr lang="ru-RU" dirty="0"/>
              <a:t> «Кукольный театр – дошкольникам», Москва, «Просвещение», 1982г.</a:t>
            </a:r>
          </a:p>
          <a:p>
            <a:pPr lvl="0"/>
            <a:r>
              <a:rPr lang="ru-RU" dirty="0" err="1"/>
              <a:t>М.Д.Маханева</a:t>
            </a:r>
            <a:r>
              <a:rPr lang="ru-RU" dirty="0"/>
              <a:t> “Театрализованные занятия в д/с” Москва, Творческий центр “Сфера”, 2003 г.</a:t>
            </a:r>
          </a:p>
          <a:p>
            <a:pPr lvl="0"/>
            <a:r>
              <a:rPr lang="ru-RU" dirty="0" err="1"/>
              <a:t>И.В.Штанько</a:t>
            </a:r>
            <a:r>
              <a:rPr lang="ru-RU" dirty="0"/>
              <a:t> “Воспитание искусством в д/с” Москва, Творческий центр “сфера”, 2007 г.</a:t>
            </a:r>
          </a:p>
          <a:p>
            <a:pPr lvl="0"/>
            <a:r>
              <a:rPr lang="ru-RU" dirty="0"/>
              <a:t>Н.Ф. Губанова «Театрализованная деятельность дошкольников», Москва, «ВАКО», 2007г. </a:t>
            </a:r>
          </a:p>
          <a:p>
            <a:pPr lvl="0"/>
            <a:r>
              <a:rPr lang="ru-RU" dirty="0"/>
              <a:t>Н. Ф Губанова «развитие игровой деятельности», Мозаика-Синтез 2012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97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233</Words>
  <Application>Microsoft Office PowerPoint</Application>
  <PresentationFormat>Произвольный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Сказка как средство развития  творческих способностей детей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как средство развития  творческих способностей детей</dc:title>
  <dc:creator>Серега</dc:creator>
  <cp:lastModifiedBy>Пользователь</cp:lastModifiedBy>
  <cp:revision>5</cp:revision>
  <dcterms:created xsi:type="dcterms:W3CDTF">2016-04-28T17:52:58Z</dcterms:created>
  <dcterms:modified xsi:type="dcterms:W3CDTF">2021-01-28T15:41:58Z</dcterms:modified>
</cp:coreProperties>
</file>